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18DF0C-36BE-4B89-BA2A-1494988CC5F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17A0F8-D999-412D-9DDC-7EE957FD56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eremovalsource.com/" TargetMode="External"/><Relationship Id="rId2" Type="http://schemas.openxmlformats.org/officeDocument/2006/relationships/hyperlink" Target="http://www.bees-on-the-ne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Capturing Swarms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everybody is 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Close up the entrance with the screen and staples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Strap the hive together.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Give those who called you a bottle of honey.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Place the hive in your apiary and enjoy.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Feeding your new bees will help them along, but is not necessary.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Give the bees a week and check to see how the queen is laying / temperament.</a:t>
            </a:r>
          </a:p>
          <a:p>
            <a:pPr marL="137160" indent="0" algn="ctr">
              <a:buNone/>
            </a:pPr>
            <a:r>
              <a:rPr lang="en-US" dirty="0" smtClean="0"/>
              <a:t>QUESTIONS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Swarms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Swarming is the natural means of reproduction of honey bee colonies.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dirty="0"/>
              <a:t>new honey bee colony is formed when the queen bee leaves the colony with a large group of worker </a:t>
            </a:r>
            <a:r>
              <a:rPr lang="en-US" sz="1600" dirty="0" smtClean="0"/>
              <a:t>bees.</a:t>
            </a:r>
          </a:p>
          <a:p>
            <a:pPr marL="137160" indent="0">
              <a:buNone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the </a:t>
            </a:r>
            <a:r>
              <a:rPr lang="en-US" sz="1600" i="1" dirty="0"/>
              <a:t>prime swarm</a:t>
            </a:r>
            <a:r>
              <a:rPr lang="en-US" sz="1600" dirty="0"/>
              <a:t>, about 60% of the worker bees leave the original hive location with the old queen. This swarm can contain thousands to tens of thousands of bees. 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Swarming </a:t>
            </a:r>
            <a:r>
              <a:rPr lang="en-US" sz="1600" dirty="0"/>
              <a:t>is mainly a spring phenomenon, usually within a two- or three-week period depending on the locale, but occasional swarms can happen throughout the producing season. 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Secondary </a:t>
            </a:r>
            <a:r>
              <a:rPr lang="en-US" sz="1600" i="1" dirty="0" err="1"/>
              <a:t>afterswarms</a:t>
            </a:r>
            <a:r>
              <a:rPr lang="en-US" sz="1600" dirty="0"/>
              <a:t> may happen but are rare. </a:t>
            </a:r>
            <a:r>
              <a:rPr lang="en-US" sz="1600" dirty="0" err="1"/>
              <a:t>Afterswarms</a:t>
            </a:r>
            <a:r>
              <a:rPr lang="en-US" sz="1600" dirty="0"/>
              <a:t> are usually smaller and are accompanied by one or more virgin queens. Sometimes a beehive will swarm in succession until it is almost totally depleted of workers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32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seph\Pictures\Bees 2012\IMG_0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Your Name on a List…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en-US" dirty="0" smtClean="0"/>
              <a:t>In order for you to get called about swarms the public needs to know that you are beekeeper and are able to catch swarms.</a:t>
            </a:r>
          </a:p>
          <a:p>
            <a:pPr marL="137160" indent="0">
              <a:buNone/>
            </a:pPr>
            <a:r>
              <a:rPr lang="en-US" dirty="0" smtClean="0"/>
              <a:t>On the web: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www.bees-on-the-net.com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www.beeremovalsource.com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Other ways: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Give your name to the local police as a beekeeper and that you are looking for swarms.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Give you name to the local Extension Office.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Swarms are Fun…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swarm of honey bees is a biological wonder and can be a great teaching moment.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swarm encounter for those who don’t keep bees can become a life-long memory!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is a time for the beekeeper to be a “hero” and save those around from the “threatening pest.”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the beekeeper these are free bees!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ask when you get a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long have they been there?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high off the ground are they – where are they located?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 they, in fact, honey bees?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Where are you located? (Google maps and navigation is wonderful on a smart phone)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large is the swarm?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Bring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A hive (regular size or </a:t>
            </a:r>
            <a:r>
              <a:rPr lang="en-US" sz="1800" dirty="0" err="1" smtClean="0"/>
              <a:t>nuc</a:t>
            </a:r>
            <a:r>
              <a:rPr lang="en-US" sz="1800" dirty="0" smtClean="0"/>
              <a:t>) with frames of foundation or drawn comb. (you could also use a box/bucket with ventilation for temporarily holding the bees)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Screen to close up the entrance.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Staple gun to hold the screen.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 bucket with lid for transferring bees.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 hive strap to hold everything together.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Pruning shears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 step ladder for swarms that are high off the ground.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Bee brush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Smoker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Protective clothing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An old sheet /tarp or piece of plywood.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Bee </a:t>
            </a:r>
            <a:r>
              <a:rPr lang="en-US" sz="1800" dirty="0" err="1" smtClean="0"/>
              <a:t>vac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secret…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The secret is to get a good portion of the bees to fan at the entrance of </a:t>
            </a:r>
            <a:r>
              <a:rPr lang="en-US" smtClean="0"/>
              <a:t>the hive exposing </a:t>
            </a:r>
            <a:r>
              <a:rPr lang="en-US" dirty="0" smtClean="0"/>
              <a:t>their </a:t>
            </a:r>
            <a:r>
              <a:rPr lang="en-US" dirty="0" err="1" smtClean="0"/>
              <a:t>Nasanov</a:t>
            </a:r>
            <a:r>
              <a:rPr lang="en-US" dirty="0" smtClean="0"/>
              <a:t> gland. The </a:t>
            </a:r>
            <a:r>
              <a:rPr lang="en-US" dirty="0" err="1" smtClean="0"/>
              <a:t>Nasonov</a:t>
            </a:r>
            <a:r>
              <a:rPr lang="en-US" dirty="0" smtClean="0"/>
              <a:t> pheromone acts as an attractant to tell the other bees of the new home.</a:t>
            </a:r>
          </a:p>
          <a:p>
            <a:pPr marL="13716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05200"/>
            <a:ext cx="2895600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955"/>
            <a:ext cx="8458200" cy="68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rgbClr val="000000"/>
      </a:dk1>
      <a:lt1>
        <a:srgbClr val="000000"/>
      </a:lt1>
      <a:dk2>
        <a:srgbClr val="FFC000"/>
      </a:dk2>
      <a:lt2>
        <a:srgbClr val="C9C2D1"/>
      </a:lt2>
      <a:accent1>
        <a:srgbClr val="6585CF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472</TotalTime>
  <Words>545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Capturing Swarms</vt:lpstr>
      <vt:lpstr>What are Swarms</vt:lpstr>
      <vt:lpstr>PowerPoint Presentation</vt:lpstr>
      <vt:lpstr>Get Your Name on a List…</vt:lpstr>
      <vt:lpstr>Swarms are Fun…</vt:lpstr>
      <vt:lpstr>What to ask when you get a call</vt:lpstr>
      <vt:lpstr>What to Bring</vt:lpstr>
      <vt:lpstr>What’s the secret…</vt:lpstr>
      <vt:lpstr>PowerPoint Presentation</vt:lpstr>
      <vt:lpstr>PowerPoint Presentation</vt:lpstr>
      <vt:lpstr>PowerPoint Presentation</vt:lpstr>
      <vt:lpstr>PowerPoint Presentation</vt:lpstr>
      <vt:lpstr>When everybody is in…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Capturing Swarms</dc:title>
  <dc:creator>Joseph</dc:creator>
  <cp:lastModifiedBy>Joseph</cp:lastModifiedBy>
  <cp:revision>23</cp:revision>
  <dcterms:created xsi:type="dcterms:W3CDTF">2013-04-19T19:02:43Z</dcterms:created>
  <dcterms:modified xsi:type="dcterms:W3CDTF">2013-04-20T02:55:20Z</dcterms:modified>
</cp:coreProperties>
</file>